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dsholder til indhol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indhol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dsholder til indhol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ge forbindels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Træk billede til pladsholder, eller klik på symbol for at tilføje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21/04/12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21/04/12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lang/en/philip_zimbardo_on_the_psychology_of_evil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Mette</a:t>
            </a:r>
            <a:r>
              <a:rPr lang="en-US" dirty="0" smtClean="0"/>
              <a:t> </a:t>
            </a:r>
            <a:r>
              <a:rPr lang="en-US" dirty="0" err="1" smtClean="0"/>
              <a:t>Morell</a:t>
            </a:r>
            <a:r>
              <a:rPr lang="en-US" dirty="0" smtClean="0"/>
              <a:t> Nørre gym 2012</a:t>
            </a:r>
          </a:p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Theoretical Perspectives on Evil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9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Experiments and Selected Theories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r>
              <a:rPr lang="en-US" dirty="0" smtClean="0"/>
              <a:t> - </a:t>
            </a:r>
            <a:r>
              <a:rPr lang="en-US" dirty="0" err="1" smtClean="0"/>
              <a:t>Obidience</a:t>
            </a:r>
            <a:endParaRPr lang="en-US" dirty="0" smtClean="0"/>
          </a:p>
          <a:p>
            <a:r>
              <a:rPr lang="en-US" dirty="0" err="1" smtClean="0"/>
              <a:t>Zimbardo</a:t>
            </a:r>
            <a:r>
              <a:rPr lang="en-US" dirty="0" smtClean="0"/>
              <a:t> – Role and Behavior</a:t>
            </a:r>
          </a:p>
          <a:p>
            <a:r>
              <a:rPr lang="en-US" dirty="0" smtClean="0"/>
              <a:t>Asch – Conformity</a:t>
            </a:r>
          </a:p>
          <a:p>
            <a:r>
              <a:rPr lang="en-US" dirty="0" err="1" smtClean="0"/>
              <a:t>Sherif</a:t>
            </a:r>
            <a:r>
              <a:rPr lang="en-US" dirty="0" smtClean="0"/>
              <a:t> – Robber’s Cave</a:t>
            </a:r>
          </a:p>
          <a:p>
            <a:r>
              <a:rPr lang="en-US" dirty="0" smtClean="0"/>
              <a:t>Jane Elliott – A Class Divided</a:t>
            </a:r>
          </a:p>
          <a:p>
            <a:r>
              <a:rPr lang="en-US" dirty="0" smtClean="0"/>
              <a:t>Bandura – Cognitive Restructuring</a:t>
            </a:r>
          </a:p>
          <a:p>
            <a:r>
              <a:rPr lang="en-US" dirty="0" smtClean="0"/>
              <a:t>Schema Theory and Stereotyping</a:t>
            </a:r>
          </a:p>
          <a:p>
            <a:r>
              <a:rPr lang="en-US" dirty="0" smtClean="0"/>
              <a:t>Harris and Fiske – </a:t>
            </a:r>
            <a:r>
              <a:rPr lang="en-US" dirty="0" err="1" smtClean="0"/>
              <a:t>Dehumanisation</a:t>
            </a:r>
            <a:r>
              <a:rPr lang="en-US" dirty="0" smtClean="0"/>
              <a:t> Theory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146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Background and methodology: </a:t>
            </a:r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</a:t>
            </a:r>
            <a:r>
              <a:rPr lang="en-US" dirty="0" smtClean="0"/>
              <a:t>roposes a discussion of whether you can in fact ‘quantify evil’</a:t>
            </a:r>
          </a:p>
          <a:p>
            <a:r>
              <a:rPr lang="en-US" dirty="0" smtClean="0"/>
              <a:t>Ethical concerns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err="1" smtClean="0"/>
              <a:t>Agentic</a:t>
            </a:r>
            <a:r>
              <a:rPr lang="en-US" dirty="0" smtClean="0"/>
              <a:t> State</a:t>
            </a:r>
          </a:p>
          <a:p>
            <a:r>
              <a:rPr lang="en-US" dirty="0" smtClean="0"/>
              <a:t>Authorities</a:t>
            </a:r>
          </a:p>
          <a:p>
            <a:r>
              <a:rPr lang="en-US" dirty="0" smtClean="0"/>
              <a:t>Experimental psychology – variables – ecological validity</a:t>
            </a:r>
          </a:p>
          <a:p>
            <a:r>
              <a:rPr lang="en-US" dirty="0" smtClean="0"/>
              <a:t>Quantitative versus Qualitative data</a:t>
            </a:r>
          </a:p>
          <a:p>
            <a:r>
              <a:rPr lang="en-US" dirty="0" smtClean="0"/>
              <a:t>Deceit and Debriefing of subjects – how are they today?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5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-459452"/>
            <a:ext cx="8534400" cy="151348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Background and methodology: </a:t>
            </a:r>
            <a:r>
              <a:rPr lang="en-US" dirty="0" err="1" smtClean="0"/>
              <a:t>Zimbardo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importance of the role on behavior</a:t>
            </a:r>
          </a:p>
          <a:p>
            <a:r>
              <a:rPr lang="en-US" dirty="0" smtClean="0"/>
              <a:t>Depersonalization, dehumanization, </a:t>
            </a:r>
            <a:r>
              <a:rPr lang="en-US" dirty="0" err="1" smtClean="0"/>
              <a:t>deindividualization</a:t>
            </a:r>
            <a:endParaRPr lang="en-US" dirty="0" smtClean="0"/>
          </a:p>
          <a:p>
            <a:r>
              <a:rPr lang="en-US" dirty="0" smtClean="0"/>
              <a:t>Who/what is responsible? The bad apples? The bad barrels? The </a:t>
            </a:r>
            <a:r>
              <a:rPr lang="en-US" dirty="0" err="1" smtClean="0"/>
              <a:t>barrelmakers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Evil as threefold: Dispositional, Situational, Systemic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http://www.ted.com/talks/lang/en/</a:t>
            </a:r>
            <a:r>
              <a:rPr lang="en-US" dirty="0" smtClean="0">
                <a:hlinkClick r:id="rId2"/>
              </a:rPr>
              <a:t>philip_zimbardo_on_the_psychology_of_evil.html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55627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Background and methodology: </a:t>
            </a:r>
            <a:r>
              <a:rPr lang="en-US" dirty="0" smtClean="0"/>
              <a:t>Asch and Elliot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r>
              <a:rPr lang="en-US" dirty="0" smtClean="0"/>
              <a:t>Using children as participants – ethical concerns</a:t>
            </a:r>
          </a:p>
          <a:p>
            <a:endParaRPr lang="en-US" dirty="0" smtClean="0"/>
          </a:p>
          <a:p>
            <a:r>
              <a:rPr lang="en-US" dirty="0" smtClean="0"/>
              <a:t>Conformity – when do you conform to social norms?</a:t>
            </a:r>
          </a:p>
          <a:p>
            <a:r>
              <a:rPr lang="en-US" dirty="0" smtClean="0"/>
              <a:t>Peer Pressure?</a:t>
            </a:r>
          </a:p>
          <a:p>
            <a:r>
              <a:rPr lang="en-US" dirty="0" smtClean="0"/>
              <a:t>Conformity types? </a:t>
            </a:r>
            <a:endParaRPr lang="en-US" dirty="0"/>
          </a:p>
          <a:p>
            <a:pPr lvl="1"/>
            <a:r>
              <a:rPr lang="en-US" dirty="0" smtClean="0"/>
              <a:t>Normative?</a:t>
            </a:r>
          </a:p>
          <a:p>
            <a:pPr lvl="1"/>
            <a:r>
              <a:rPr lang="en-US" dirty="0" smtClean="0"/>
              <a:t>Informative?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2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Discussing Schema Theory and Stereotyping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focus on Nazism and Holocaust</a:t>
            </a:r>
          </a:p>
          <a:p>
            <a:r>
              <a:rPr lang="en-US" dirty="0" smtClean="0"/>
              <a:t>Eugenics</a:t>
            </a:r>
          </a:p>
          <a:p>
            <a:r>
              <a:rPr lang="en-US" dirty="0" smtClean="0"/>
              <a:t>Use examples of Der </a:t>
            </a:r>
            <a:r>
              <a:rPr lang="en-US" dirty="0" err="1" smtClean="0"/>
              <a:t>Ewige</a:t>
            </a:r>
            <a:r>
              <a:rPr lang="en-US" dirty="0" smtClean="0"/>
              <a:t> Jude</a:t>
            </a:r>
          </a:p>
          <a:p>
            <a:r>
              <a:rPr lang="en-US" dirty="0" smtClean="0"/>
              <a:t>Propaganda/Indoctrination</a:t>
            </a:r>
          </a:p>
          <a:p>
            <a:r>
              <a:rPr lang="en-US" dirty="0" smtClean="0"/>
              <a:t>Discussion of the process of stereotyping</a:t>
            </a:r>
          </a:p>
          <a:p>
            <a:pPr lvl="1"/>
            <a:r>
              <a:rPr lang="en-US" dirty="0" smtClean="0"/>
              <a:t>Categorization</a:t>
            </a:r>
          </a:p>
          <a:p>
            <a:pPr lvl="1"/>
            <a:r>
              <a:rPr lang="en-US" dirty="0" smtClean="0"/>
              <a:t>Stereotyping</a:t>
            </a:r>
          </a:p>
          <a:p>
            <a:pPr lvl="1"/>
            <a:r>
              <a:rPr lang="en-US" dirty="0" smtClean="0"/>
              <a:t>Illusory Correlations</a:t>
            </a:r>
          </a:p>
          <a:p>
            <a:pPr lvl="1"/>
            <a:r>
              <a:rPr lang="en-US" dirty="0" smtClean="0"/>
              <a:t>Discrimination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6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Evil in Society Today?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Bullying</a:t>
            </a:r>
          </a:p>
          <a:p>
            <a:r>
              <a:rPr lang="en-US" dirty="0" smtClean="0"/>
              <a:t>Discrimination</a:t>
            </a:r>
          </a:p>
          <a:p>
            <a:r>
              <a:rPr lang="en-US" dirty="0" smtClean="0"/>
              <a:t>Psychopathy</a:t>
            </a:r>
          </a:p>
          <a:p>
            <a:r>
              <a:rPr lang="en-US" dirty="0" smtClean="0"/>
              <a:t>Crime</a:t>
            </a:r>
          </a:p>
          <a:p>
            <a:r>
              <a:rPr lang="en-US" dirty="0" smtClean="0"/>
              <a:t>Violence</a:t>
            </a:r>
          </a:p>
          <a:p>
            <a:r>
              <a:rPr lang="en-US" dirty="0" smtClean="0"/>
              <a:t>Minorities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Other Areas of Psychology</a:t>
            </a:r>
          </a:p>
          <a:p>
            <a:endParaRPr lang="en-US" dirty="0"/>
          </a:p>
          <a:p>
            <a:r>
              <a:rPr lang="en-US" dirty="0" smtClean="0"/>
              <a:t>Developmental Psychology</a:t>
            </a:r>
          </a:p>
          <a:p>
            <a:r>
              <a:rPr lang="en-US" dirty="0" smtClean="0"/>
              <a:t>Biological Psychology</a:t>
            </a:r>
          </a:p>
          <a:p>
            <a:r>
              <a:rPr lang="en-US" dirty="0" smtClean="0"/>
              <a:t>Abnormal Psychology</a:t>
            </a:r>
          </a:p>
          <a:p>
            <a:r>
              <a:rPr lang="en-US" dirty="0" smtClean="0"/>
              <a:t>Case Studies</a:t>
            </a:r>
          </a:p>
          <a:p>
            <a:r>
              <a:rPr lang="en-US" dirty="0" smtClean="0"/>
              <a:t>Forensic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79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Officiel.thmx</Template>
  <TotalTime>31</TotalTime>
  <Words>227</Words>
  <Application>Microsoft Macintosh PowerPoint</Application>
  <PresentationFormat>Skærmshow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Officiel</vt:lpstr>
      <vt:lpstr>Theoretical Perspectives on Evil</vt:lpstr>
      <vt:lpstr>Central Experiments and Selected Theories</vt:lpstr>
      <vt:lpstr> Background and methodology: Milgram</vt:lpstr>
      <vt:lpstr>  Background and methodology: Zimbardo</vt:lpstr>
      <vt:lpstr> Background and methodology: Asch and Elliot</vt:lpstr>
      <vt:lpstr>Discussing Schema Theory and Stereotyping</vt:lpstr>
      <vt:lpstr>Evil in Society Today?</vt:lpstr>
    </vt:vector>
  </TitlesOfParts>
  <Company>Nørre 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Evil</dc:title>
  <dc:creator>ITC</dc:creator>
  <cp:lastModifiedBy>ITC</cp:lastModifiedBy>
  <cp:revision>7</cp:revision>
  <dcterms:created xsi:type="dcterms:W3CDTF">2012-04-21T10:43:16Z</dcterms:created>
  <dcterms:modified xsi:type="dcterms:W3CDTF">2012-04-21T12:08:53Z</dcterms:modified>
</cp:coreProperties>
</file>